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52"/>
    <p:restoredTop sz="94653"/>
  </p:normalViewPr>
  <p:slideViewPr>
    <p:cSldViewPr snapToGrid="0">
      <p:cViewPr varScale="1">
        <p:scale>
          <a:sx n="118" d="100"/>
          <a:sy n="118" d="100"/>
        </p:scale>
        <p:origin x="4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E0C26-E2D4-90DF-B300-F01B45986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2868-6516-563E-8D72-E7B4FB1E9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182B7-5F59-EF7A-E381-FAF9A3E9E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815C4-2497-629A-67E5-45E36CBEB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1C015-9AA9-B210-2A52-32FFEF36A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30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7E6EA-9ADD-44D6-0A92-0230E5D8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FAB2AF-D9D3-DB48-51A1-463E97F26F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217BB-9290-0A6F-897F-22EBAE2A2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3B1C9-12ED-140F-0C5C-6AAE88E07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CBBA8-B1C4-E452-22AE-DE79D89F9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63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3BE641-4254-30D7-091C-AE50352D3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37D5F9-5151-D748-2B2C-08DD5A1C89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ABD96-C3D8-253F-EBCB-DD68861AC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D0E60-4CAD-010F-B6A3-5A13A5D9B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2CB1C-C64D-7193-9291-F2E969DE0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826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E228B-77DB-B71B-0554-42E62A57A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1516E-DBBB-9DF4-B8C6-995BB9F74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FF40F-D7DC-12BC-2098-0B08E090F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91487-2240-0AF3-AF23-877EC667E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A314D-D287-4CEC-74F8-F985B3264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233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C471C-E6CE-6A70-4DD6-9FB3B46F9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E216E-21F7-3EBC-0EF5-D280785185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13921-A00F-C0D5-4002-8910FF224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8E232-451A-1B0C-A0BA-A9608F801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61F19-A606-7815-6052-C716951BD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377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A0265-3DB9-70ED-B564-3A6A48AE5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5AAA7-8DCD-E4CA-95EC-C61BFB8BC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290726-8923-EB0D-C15F-84636DC6F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C5727-D9B1-D10B-2C72-1391E5CB3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B8E548-2A7C-1D81-EE02-7BF0A2B7B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8D536-1941-298D-C23D-E9E770C2D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446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22CCC-C56B-4DCD-2266-966CE10CB5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A7976A-8888-7C36-BD49-FFE8E77A8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0E1C9B-8F4D-E517-278A-B63B4F2CC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B52FB8-40C8-7009-B6BA-D4C2A77DA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705AA0-4A6F-9902-956F-ACD2E709AC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D5E4A6-FCAF-01DC-4ABA-10CF236D5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846C4-1204-5714-BB77-37A8DFD2E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51C218-25EC-77E6-4353-27071EDC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95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572B1-6816-B88E-8F7A-616206E53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64A407-BBFB-6FF5-96BE-F9EADB9B6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8973A9-6DDF-F754-24F6-0D027D34F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2CDF9A-FB0D-243B-6C55-14EC708F6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991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B02BF9-80F9-2289-4C76-E69471E33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A010F7-EB77-B265-8263-71234FF8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60E87-2E59-2FA8-361B-DB479D1A6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959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DF1B7-9F0C-F3B2-5A37-5B19EE762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CD7A4-2AC5-88D2-2231-F04774B7F2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CA2722-0190-B15E-1128-D0B1E8017E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43404-FE41-16C6-D07D-3F795E88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A4F20F-ECAA-E205-4D7F-34F644B89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AA458-8673-88B7-F1FC-7FDCED860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15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BA00-923E-E3C9-E027-2DF25A538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6D0030-C297-E121-BF63-874BB80A03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783A0E-6870-E14C-1088-E932405EC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5F3546-BFCF-E4AF-09D7-566FAEE53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0F02D-FA94-307B-081F-63A99032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7942-CB84-21CB-1E74-EA716F9A6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44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F6A8EA-BB25-A847-4C55-F6B368A88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A9E04-AB0B-CCF2-AC05-E29FFF2D6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EC20E-D2D1-FEEB-DC02-56532C438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404C10-C71E-E142-BFD8-587FC9D3F7C5}" type="datetimeFigureOut">
              <a:rPr lang="en-US" smtClean="0"/>
              <a:t>8/4/25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48854-B17B-525C-691F-A1620103D5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4D0C0-3CAF-F681-D989-12822DE94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DE3F63-15DA-4545-AA1C-91D84E9B6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46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54998-1D93-2F9C-E081-FC4B1CC5E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3111B91-5561-5E39-B4F0-B7F8EC1B7DA2}"/>
              </a:ext>
            </a:extLst>
          </p:cNvPr>
          <p:cNvGrpSpPr/>
          <p:nvPr/>
        </p:nvGrpSpPr>
        <p:grpSpPr>
          <a:xfrm>
            <a:off x="2667000" y="-13"/>
            <a:ext cx="6858000" cy="6756413"/>
            <a:chOff x="2667000" y="-13"/>
            <a:chExt cx="6858000" cy="675641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F8BE3AB-3B39-1C01-AC5D-1B8692BB5423}"/>
                </a:ext>
              </a:extLst>
            </p:cNvPr>
            <p:cNvGrpSpPr/>
            <p:nvPr/>
          </p:nvGrpSpPr>
          <p:grpSpPr>
            <a:xfrm>
              <a:off x="2667000" y="-13"/>
              <a:ext cx="6858000" cy="6756413"/>
              <a:chOff x="2667000" y="-13"/>
              <a:chExt cx="6858000" cy="6756413"/>
            </a:xfrm>
          </p:grpSpPr>
          <p:pic>
            <p:nvPicPr>
              <p:cNvPr id="6" name="Picture 5" descr="A graph showing different types of pfas&#10;&#10;AI-generated content may be incorrect.">
                <a:extLst>
                  <a:ext uri="{FF2B5EF4-FFF2-40B4-BE49-F238E27FC236}">
                    <a16:creationId xmlns:a16="http://schemas.microsoft.com/office/drawing/2014/main" id="{1C98BFED-2438-A109-7396-134411CEFD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9770" b="9813"/>
              <a:stretch/>
            </p:blipFill>
            <p:spPr>
              <a:xfrm>
                <a:off x="2667000" y="495746"/>
                <a:ext cx="6858000" cy="5514983"/>
              </a:xfrm>
              <a:prstGeom prst="rect">
                <a:avLst/>
              </a:prstGeom>
            </p:spPr>
          </p:pic>
          <p:pic>
            <p:nvPicPr>
              <p:cNvPr id="5" name="Picture 4" descr="A graph showing different types of pfas&#10;&#10;AI-generated content may be incorrect.">
                <a:extLst>
                  <a:ext uri="{FF2B5EF4-FFF2-40B4-BE49-F238E27FC236}">
                    <a16:creationId xmlns:a16="http://schemas.microsoft.com/office/drawing/2014/main" id="{027B0C1B-A199-4B60-CA93-EE77404475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5633" b="89884"/>
              <a:stretch/>
            </p:blipFill>
            <p:spPr>
              <a:xfrm>
                <a:off x="2667000" y="-13"/>
                <a:ext cx="6858000" cy="307441"/>
              </a:xfrm>
              <a:prstGeom prst="rect">
                <a:avLst/>
              </a:prstGeom>
            </p:spPr>
          </p:pic>
          <p:pic>
            <p:nvPicPr>
              <p:cNvPr id="7" name="Picture 6" descr="A graph showing different types of pfas&#10;&#10;AI-generated content may be incorrect.">
                <a:extLst>
                  <a:ext uri="{FF2B5EF4-FFF2-40B4-BE49-F238E27FC236}">
                    <a16:creationId xmlns:a16="http://schemas.microsoft.com/office/drawing/2014/main" id="{1C16C497-D0A6-8560-4EAF-CAB23F786D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 t="90238"/>
              <a:stretch/>
            </p:blipFill>
            <p:spPr>
              <a:xfrm>
                <a:off x="2667000" y="6086930"/>
                <a:ext cx="6858000" cy="669470"/>
              </a:xfrm>
              <a:prstGeom prst="rect">
                <a:avLst/>
              </a:prstGeom>
            </p:spPr>
          </p:pic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6C01A84-C89C-1F71-9B03-444321DBDD3C}"/>
                </a:ext>
              </a:extLst>
            </p:cNvPr>
            <p:cNvSpPr txBox="1"/>
            <p:nvPr/>
          </p:nvSpPr>
          <p:spPr>
            <a:xfrm>
              <a:off x="7595305" y="493712"/>
              <a:ext cx="9861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Transporters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5D1BCA5-6781-84D3-25C3-EC47CC6ED7F2}"/>
                </a:ext>
              </a:extLst>
            </p:cNvPr>
            <p:cNvSpPr txBox="1"/>
            <p:nvPr/>
          </p:nvSpPr>
          <p:spPr>
            <a:xfrm>
              <a:off x="6924640" y="2008044"/>
              <a:ext cx="16562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Toxin-Antitoxin System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B80D98D-051D-52DF-C916-798C4589E5CF}"/>
                </a:ext>
              </a:extLst>
            </p:cNvPr>
            <p:cNvSpPr txBox="1"/>
            <p:nvPr/>
          </p:nvSpPr>
          <p:spPr>
            <a:xfrm>
              <a:off x="6697081" y="3292621"/>
              <a:ext cx="188705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Oxidative Stress Response</a:t>
              </a: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EA688AC-3449-FC46-7E34-485AA975E916}"/>
                </a:ext>
              </a:extLst>
            </p:cNvPr>
            <p:cNvSpPr/>
            <p:nvPr/>
          </p:nvSpPr>
          <p:spPr>
            <a:xfrm>
              <a:off x="4813300" y="495746"/>
              <a:ext cx="3767563" cy="1409254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D977270-027A-03B6-31FD-4677EDEA5EF2}"/>
                </a:ext>
              </a:extLst>
            </p:cNvPr>
            <p:cNvSpPr/>
            <p:nvPr/>
          </p:nvSpPr>
          <p:spPr>
            <a:xfrm>
              <a:off x="4813300" y="3287563"/>
              <a:ext cx="3767563" cy="2503637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64F5C27-691D-4AC3-8EE4-2DA726DC00B3}"/>
                </a:ext>
              </a:extLst>
            </p:cNvPr>
            <p:cNvSpPr/>
            <p:nvPr/>
          </p:nvSpPr>
          <p:spPr>
            <a:xfrm>
              <a:off x="4813300" y="2006601"/>
              <a:ext cx="3767563" cy="1179361"/>
            </a:xfrm>
            <a:prstGeom prst="rect">
              <a:avLst/>
            </a:prstGeom>
            <a:noFill/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6311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D482C71-BD43-0B36-9C2C-F1910F15AD64}"/>
              </a:ext>
            </a:extLst>
          </p:cNvPr>
          <p:cNvGrpSpPr/>
          <p:nvPr/>
        </p:nvGrpSpPr>
        <p:grpSpPr>
          <a:xfrm>
            <a:off x="689998" y="-742107"/>
            <a:ext cx="7826869" cy="4993123"/>
            <a:chOff x="689998" y="-742107"/>
            <a:chExt cx="7826869" cy="4993123"/>
          </a:xfrm>
        </p:grpSpPr>
        <p:pic>
          <p:nvPicPr>
            <p:cNvPr id="7" name="Picture 6" descr="A graph showing the different types of energy&#10;&#10;AI-generated content may be incorrect.">
              <a:extLst>
                <a:ext uri="{FF2B5EF4-FFF2-40B4-BE49-F238E27FC236}">
                  <a16:creationId xmlns:a16="http://schemas.microsoft.com/office/drawing/2014/main" id="{7C193EB7-42AC-81E4-CF6A-86DC616A7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4467" y="364816"/>
              <a:ext cx="7772400" cy="38862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21420A-F792-339E-5063-4B0F98DCA3BB}"/>
                </a:ext>
              </a:extLst>
            </p:cNvPr>
            <p:cNvSpPr txBox="1"/>
            <p:nvPr/>
          </p:nvSpPr>
          <p:spPr>
            <a:xfrm rot="16200000">
              <a:off x="-1036716" y="984607"/>
              <a:ext cx="37304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Relative Abundance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20FA231-3103-00B6-6848-AD5ACDAE8ECF}"/>
                </a:ext>
              </a:extLst>
            </p:cNvPr>
            <p:cNvSpPr txBox="1"/>
            <p:nvPr/>
          </p:nvSpPr>
          <p:spPr>
            <a:xfrm rot="16200000">
              <a:off x="3852222" y="2056128"/>
              <a:ext cx="13608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Mean completion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552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</TotalTime>
  <Words>10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Dahal, Nikesh</dc:creator>
  <cp:lastModifiedBy>Dahal, Nikesh</cp:lastModifiedBy>
  <cp:revision>8</cp:revision>
  <dcterms:created xsi:type="dcterms:W3CDTF">2025-01-30T07:17:38Z</dcterms:created>
  <dcterms:modified xsi:type="dcterms:W3CDTF">2025-08-05T00:43:56Z</dcterms:modified>
</cp:coreProperties>
</file>

<file path=docProps/thumbnail.jpeg>
</file>